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09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B76F4F-E1FC-48B2-980C-44B4BA43ECC5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4314F6-34C7-4D10-B949-16FB2E5C69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343400"/>
            <a:ext cx="6096000" cy="1600200"/>
          </a:xfrm>
        </p:spPr>
        <p:txBody>
          <a:bodyPr/>
          <a:lstStyle/>
          <a:p>
            <a:pPr algn="ctr"/>
            <a:r>
              <a:rPr lang="en-US" sz="4000" dirty="0" smtClean="0"/>
              <a:t>ARTICLE TITLE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use Full Capital letters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by</a:t>
            </a:r>
            <a:br>
              <a:rPr lang="en-US" sz="4000" dirty="0" smtClean="0"/>
            </a:br>
            <a:r>
              <a:rPr lang="en-US" sz="4000" dirty="0" smtClean="0"/>
              <a:t>Author Name</a:t>
            </a:r>
            <a:endParaRPr lang="en-US" sz="4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839" y="0"/>
            <a:ext cx="3108961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13716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INTRODUCTION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Use 1 slide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295400"/>
            <a:ext cx="5943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Use a single font, size and color for all the headings and apply the style bold.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Times new Roman: 32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Use a single font, size and color for all the body text.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 Times new Roman: 24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Keep interactive image as we have kept in all the slides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Use only one background in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complete ppt.</a:t>
            </a:r>
          </a:p>
          <a:p>
            <a:pPr marL="342900" indent="-342900" algn="ctr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the Best</a:t>
            </a:r>
          </a:p>
          <a:p>
            <a:pPr marL="342900" indent="-342900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609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General Tips</a:t>
            </a:r>
          </a:p>
        </p:txBody>
      </p:sp>
      <p:pic>
        <p:nvPicPr>
          <p:cNvPr id="8194" name="Picture 2" descr="C:\Users\suresh.TEXILA\Desktop\general+tip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905000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Introduce your topic &amp; paper title.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as brief as possible.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Only relevant data.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short meaningful points.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every point briefly.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6096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2-3 slides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uresh.TEXILA\Desktop\summary-concept-business-image-hand-holding-marker-write-isolated-white-490484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2673951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905000"/>
            <a:ext cx="571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State the problem you’re addressing and the scientific theories associated with it.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examples.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Picture will be handy.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short meaningful points.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every point briefly.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6096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WHAT/PROBLEMS?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2-3 slides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uresh.TEXILA\Desktop\White-Cat-Coaching-not-probl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2697046" cy="236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resh.TEXILA\Desktop\meth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2675488" cy="21891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905000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Briefly Summarize your method of literature analysis on one slide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6096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METHODS?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Use 1 slides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2028885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Start with a brief recap of descriptive statistics, if available.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your hypotheses with scientific proof to support them.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Discuss the practicality of  each hypotheses if possible.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Sure to tell the significance of your research and what should be done next regarding it.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6096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 &amp; DISCUSSIONS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2-3 slides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uresh.TEXILA\Desktop\Nainital-Bank-Management-Trainee-Result-2016-declared-onlin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29790"/>
            <a:ext cx="2667000" cy="1880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resh.TEXILA\Desktop\Reference-Book-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426764"/>
            <a:ext cx="3657600" cy="1431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0" y="1683127"/>
            <a:ext cx="5715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Mention top five references for your paper preference in points.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Don’t explain anything, just mention the references.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Include books &amp; research papers, if any.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Avoid commonly referred websites.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524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1 slide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1595021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Mention the conclusion of your result through your research.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short meaningful words.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briefly all points.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Explain the future research of the your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6096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CONCLUSION/FUTURE STEPS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 2 slide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uresh.TEXILA\Desktop\tcftc_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4044"/>
            <a:ext cx="3886200" cy="221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resh.TEXILA\Desktop\thank-yo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528455"/>
            <a:ext cx="6477000" cy="43295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00400" y="228601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/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Just mention Thank you on this slide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304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Use 1 slide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405</TotalTime>
  <Words>307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ARTICLE TITLE (use Full Capital letters)  by Author Name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an article –  Author Guideline</dc:title>
  <dc:creator>sys</dc:creator>
  <cp:lastModifiedBy>suresh</cp:lastModifiedBy>
  <cp:revision>200</cp:revision>
  <dcterms:created xsi:type="dcterms:W3CDTF">2016-02-15T07:05:56Z</dcterms:created>
  <dcterms:modified xsi:type="dcterms:W3CDTF">2016-11-03T07:06:04Z</dcterms:modified>
</cp:coreProperties>
</file>